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6" r:id="rId3"/>
    <p:sldId id="257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66218" autoAdjust="0"/>
  </p:normalViewPr>
  <p:slideViewPr>
    <p:cSldViewPr>
      <p:cViewPr varScale="1">
        <p:scale>
          <a:sx n="46" d="100"/>
          <a:sy n="46" d="100"/>
        </p:scale>
        <p:origin x="-177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7F68AC-67EE-42FC-B5F3-5AFD72D8F306}" type="datetimeFigureOut">
              <a:rPr lang="en-US" smtClean="0"/>
              <a:pPr/>
              <a:t>10/14/2010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76092-9230-426A-9A42-33B884F9CE6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7F68AC-67EE-42FC-B5F3-5AFD72D8F306}" type="datetimeFigureOut">
              <a:rPr lang="en-US" smtClean="0"/>
              <a:pPr/>
              <a:t>10/14/2010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76092-9230-426A-9A42-33B884F9CE6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7F68AC-67EE-42FC-B5F3-5AFD72D8F306}" type="datetimeFigureOut">
              <a:rPr lang="en-US" smtClean="0"/>
              <a:pPr/>
              <a:t>10/14/2010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76092-9230-426A-9A42-33B884F9CE6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7F68AC-67EE-42FC-B5F3-5AFD72D8F306}" type="datetimeFigureOut">
              <a:rPr lang="en-US" smtClean="0"/>
              <a:pPr/>
              <a:t>10/14/2010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76092-9230-426A-9A42-33B884F9CE6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7F68AC-67EE-42FC-B5F3-5AFD72D8F306}" type="datetimeFigureOut">
              <a:rPr lang="en-US" smtClean="0"/>
              <a:pPr/>
              <a:t>10/14/2010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76092-9230-426A-9A42-33B884F9CE6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7F68AC-67EE-42FC-B5F3-5AFD72D8F306}" type="datetimeFigureOut">
              <a:rPr lang="en-US" smtClean="0"/>
              <a:pPr/>
              <a:t>10/14/2010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76092-9230-426A-9A42-33B884F9CE6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7F68AC-67EE-42FC-B5F3-5AFD72D8F306}" type="datetimeFigureOut">
              <a:rPr lang="en-US" smtClean="0"/>
              <a:pPr/>
              <a:t>10/14/2010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76092-9230-426A-9A42-33B884F9CE6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7F68AC-67EE-42FC-B5F3-5AFD72D8F306}" type="datetimeFigureOut">
              <a:rPr lang="en-US" smtClean="0"/>
              <a:pPr/>
              <a:t>10/14/2010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76092-9230-426A-9A42-33B884F9CE6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7F68AC-67EE-42FC-B5F3-5AFD72D8F306}" type="datetimeFigureOut">
              <a:rPr lang="en-US" smtClean="0"/>
              <a:pPr/>
              <a:t>10/14/2010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76092-9230-426A-9A42-33B884F9CE6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7F68AC-67EE-42FC-B5F3-5AFD72D8F306}" type="datetimeFigureOut">
              <a:rPr lang="en-US" smtClean="0"/>
              <a:pPr/>
              <a:t>10/14/2010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76092-9230-426A-9A42-33B884F9CE6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7F68AC-67EE-42FC-B5F3-5AFD72D8F306}" type="datetimeFigureOut">
              <a:rPr lang="en-US" smtClean="0"/>
              <a:pPr/>
              <a:t>10/14/2010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76092-9230-426A-9A42-33B884F9CE6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7F68AC-67EE-42FC-B5F3-5AFD72D8F306}" type="datetimeFigureOut">
              <a:rPr lang="en-US" smtClean="0"/>
              <a:pPr/>
              <a:t>10/14/2010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C76092-9230-426A-9A42-33B884F9CE6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2590800" y="609600"/>
          <a:ext cx="4191000" cy="5424146"/>
        </p:xfrm>
        <a:graphic>
          <a:graphicData uri="http://schemas.openxmlformats.org/presentationml/2006/ole">
            <p:oleObj spid="_x0000_s1026" name="Acrobat Document" r:id="rId3" imgW="5829300" imgH="7543800" progId="AcroExch.Document.7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609600"/>
            <a:ext cx="7772400" cy="1470025"/>
          </a:xfrm>
        </p:spPr>
        <p:txBody>
          <a:bodyPr/>
          <a:lstStyle/>
          <a:p>
            <a:r>
              <a:rPr lang="en-US" dirty="0" smtClean="0"/>
              <a:t>The American Math Challenge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2286000"/>
            <a:ext cx="7315200" cy="4114800"/>
          </a:xfrm>
        </p:spPr>
        <p:txBody>
          <a:bodyPr>
            <a:normAutofit fontScale="62500" lnSpcReduction="20000"/>
          </a:bodyPr>
          <a:lstStyle/>
          <a:p>
            <a:r>
              <a:rPr lang="en-US" b="1" dirty="0" smtClean="0">
                <a:solidFill>
                  <a:schemeClr val="tx1"/>
                </a:solidFill>
              </a:rPr>
              <a:t>Student Prizes</a:t>
            </a:r>
          </a:p>
          <a:p>
            <a:r>
              <a:rPr lang="en-US" b="1" dirty="0" smtClean="0">
                <a:solidFill>
                  <a:schemeClr val="tx1"/>
                </a:solidFill>
              </a:rPr>
              <a:t>USA Ambassador for World Math Day 2011 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Up to 5 students will be selected from the top ranking students to represent Team USA as Ambassadors for World Math Day 2011. At least 2 of these students will be from MATHCOUNTS schools.</a:t>
            </a:r>
          </a:p>
          <a:p>
            <a:r>
              <a:rPr lang="en-US" b="1" dirty="0" smtClean="0">
                <a:solidFill>
                  <a:schemeClr val="tx1"/>
                </a:solidFill>
              </a:rPr>
              <a:t>USA Champion - Gold Medal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The student with the highest score will be the American Math Champion and receive a Gold Medal and an </a:t>
            </a:r>
            <a:r>
              <a:rPr lang="en-US" dirty="0" err="1" smtClean="0">
                <a:solidFill>
                  <a:schemeClr val="tx1"/>
                </a:solidFill>
              </a:rPr>
              <a:t>iPad</a:t>
            </a:r>
            <a:endParaRPr lang="en-US" dirty="0" smtClean="0">
              <a:solidFill>
                <a:schemeClr val="tx1"/>
              </a:solidFill>
            </a:endParaRPr>
          </a:p>
          <a:p>
            <a:r>
              <a:rPr lang="en-US" b="1" dirty="0" smtClean="0">
                <a:solidFill>
                  <a:schemeClr val="tx1"/>
                </a:solidFill>
              </a:rPr>
              <a:t>Runners Up – Medals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The 2nd and 3rd placed students will receive a Medal and iPod </a:t>
            </a:r>
            <a:r>
              <a:rPr lang="en-US" dirty="0" err="1" smtClean="0">
                <a:solidFill>
                  <a:schemeClr val="tx1"/>
                </a:solidFill>
              </a:rPr>
              <a:t>Nano</a:t>
            </a:r>
            <a:endParaRPr lang="en-US" dirty="0" smtClean="0">
              <a:solidFill>
                <a:schemeClr val="tx1"/>
              </a:solidFill>
            </a:endParaRPr>
          </a:p>
          <a:p>
            <a:r>
              <a:rPr lang="en-US" b="1" dirty="0" smtClean="0">
                <a:solidFill>
                  <a:schemeClr val="tx1"/>
                </a:solidFill>
              </a:rPr>
              <a:t>The Top 25 Students  </a:t>
            </a:r>
            <a:r>
              <a:rPr lang="en-US" dirty="0" smtClean="0">
                <a:solidFill>
                  <a:schemeClr val="tx1"/>
                </a:solidFill>
              </a:rPr>
              <a:t>– 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Printed American Math Challenge Award and an iPod Shuffle</a:t>
            </a:r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American Math Challenge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ctr">
              <a:buNone/>
            </a:pPr>
            <a:r>
              <a:rPr lang="en-US" b="1" dirty="0" smtClean="0"/>
              <a:t>School and Class Prizes</a:t>
            </a:r>
          </a:p>
          <a:p>
            <a:r>
              <a:rPr lang="en-US" b="1" dirty="0" smtClean="0"/>
              <a:t>The Top 3 Schools  </a:t>
            </a:r>
            <a:r>
              <a:rPr lang="en-US" dirty="0" smtClean="0"/>
              <a:t>– Visit by Scott </a:t>
            </a:r>
            <a:r>
              <a:rPr lang="en-US" dirty="0" err="1" smtClean="0"/>
              <a:t>Flansburg</a:t>
            </a:r>
            <a:r>
              <a:rPr lang="en-US" dirty="0" smtClean="0"/>
              <a:t>, The Human Calculator, A Guinness World Record Holder.</a:t>
            </a:r>
          </a:p>
          <a:p>
            <a:endParaRPr lang="en-US" dirty="0" smtClean="0"/>
          </a:p>
          <a:p>
            <a:r>
              <a:rPr lang="en-US" b="1" dirty="0" smtClean="0"/>
              <a:t>The Top 3 Classes </a:t>
            </a:r>
            <a:r>
              <a:rPr lang="en-US" dirty="0" smtClean="0"/>
              <a:t>- a specially engraved American Math Challenge Trophy.</a:t>
            </a:r>
          </a:p>
          <a:p>
            <a:endParaRPr lang="en-US" dirty="0" smtClean="0"/>
          </a:p>
          <a:p>
            <a:r>
              <a:rPr lang="en-US" b="1" dirty="0" smtClean="0"/>
              <a:t>The Top 10 Classes </a:t>
            </a:r>
            <a:r>
              <a:rPr lang="en-US" dirty="0" smtClean="0"/>
              <a:t>- Printed American Math Challenge Gold Award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</TotalTime>
  <Words>157</Words>
  <Application>Microsoft Office PowerPoint</Application>
  <PresentationFormat>On-screen Show (4:3)</PresentationFormat>
  <Paragraphs>17</Paragraphs>
  <Slides>3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5" baseType="lpstr">
      <vt:lpstr>Office Theme</vt:lpstr>
      <vt:lpstr>Adobe Acrobat Document</vt:lpstr>
      <vt:lpstr>Slide 1</vt:lpstr>
      <vt:lpstr>The American Math Challenge</vt:lpstr>
      <vt:lpstr>The American Math Challenge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American Math Challenge</dc:title>
  <dc:creator> </dc:creator>
  <cp:lastModifiedBy> </cp:lastModifiedBy>
  <cp:revision>4</cp:revision>
  <dcterms:created xsi:type="dcterms:W3CDTF">2010-10-12T15:54:57Z</dcterms:created>
  <dcterms:modified xsi:type="dcterms:W3CDTF">2010-10-14T19:39:30Z</dcterms:modified>
</cp:coreProperties>
</file>